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6" d="100"/>
          <a:sy n="106" d="100"/>
        </p:scale>
        <p:origin x="-306" y="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1454-742C-4B3D-BAFA-B6AA32DC64F8}" type="datetimeFigureOut">
              <a:rPr lang="ko-KR" altLang="en-US" smtClean="0"/>
              <a:t>2013-08-08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3460D-BFF5-46F8-8F86-D5AD2A011C8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1454-742C-4B3D-BAFA-B6AA32DC64F8}" type="datetimeFigureOut">
              <a:rPr lang="ko-KR" altLang="en-US" smtClean="0"/>
              <a:t>2013-08-08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3460D-BFF5-46F8-8F86-D5AD2A011C8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1454-742C-4B3D-BAFA-B6AA32DC64F8}" type="datetimeFigureOut">
              <a:rPr lang="ko-KR" altLang="en-US" smtClean="0"/>
              <a:t>2013-08-08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3460D-BFF5-46F8-8F86-D5AD2A011C8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1454-742C-4B3D-BAFA-B6AA32DC64F8}" type="datetimeFigureOut">
              <a:rPr lang="ko-KR" altLang="en-US" smtClean="0"/>
              <a:t>2013-08-08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3460D-BFF5-46F8-8F86-D5AD2A011C8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1454-742C-4B3D-BAFA-B6AA32DC64F8}" type="datetimeFigureOut">
              <a:rPr lang="ko-KR" altLang="en-US" smtClean="0"/>
              <a:t>2013-08-08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3460D-BFF5-46F8-8F86-D5AD2A011C8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1454-742C-4B3D-BAFA-B6AA32DC64F8}" type="datetimeFigureOut">
              <a:rPr lang="ko-KR" altLang="en-US" smtClean="0"/>
              <a:t>2013-08-08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3460D-BFF5-46F8-8F86-D5AD2A011C8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1454-742C-4B3D-BAFA-B6AA32DC64F8}" type="datetimeFigureOut">
              <a:rPr lang="ko-KR" altLang="en-US" smtClean="0"/>
              <a:t>2013-08-08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3460D-BFF5-46F8-8F86-D5AD2A011C8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1454-742C-4B3D-BAFA-B6AA32DC64F8}" type="datetimeFigureOut">
              <a:rPr lang="ko-KR" altLang="en-US" smtClean="0"/>
              <a:t>2013-08-08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3460D-BFF5-46F8-8F86-D5AD2A011C8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1454-742C-4B3D-BAFA-B6AA32DC64F8}" type="datetimeFigureOut">
              <a:rPr lang="ko-KR" altLang="en-US" smtClean="0"/>
              <a:t>2013-08-08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3460D-BFF5-46F8-8F86-D5AD2A011C8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1454-742C-4B3D-BAFA-B6AA32DC64F8}" type="datetimeFigureOut">
              <a:rPr lang="ko-KR" altLang="en-US" smtClean="0"/>
              <a:t>2013-08-08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3460D-BFF5-46F8-8F86-D5AD2A011C8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C1454-742C-4B3D-BAFA-B6AA32DC64F8}" type="datetimeFigureOut">
              <a:rPr lang="ko-KR" altLang="en-US" smtClean="0"/>
              <a:t>2013-08-08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3460D-BFF5-46F8-8F86-D5AD2A011C8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C1454-742C-4B3D-BAFA-B6AA32DC64F8}" type="datetimeFigureOut">
              <a:rPr lang="ko-KR" altLang="en-US" smtClean="0"/>
              <a:t>2013-08-08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3460D-BFF5-46F8-8F86-D5AD2A011C8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214283" y="2143110"/>
          <a:ext cx="8715435" cy="3929096"/>
        </p:xfrm>
        <a:graphic>
          <a:graphicData uri="http://schemas.openxmlformats.org/drawingml/2006/table">
            <a:tbl>
              <a:tblPr/>
              <a:tblGrid>
                <a:gridCol w="1342587"/>
                <a:gridCol w="614404"/>
                <a:gridCol w="614404"/>
                <a:gridCol w="614404"/>
                <a:gridCol w="614404"/>
                <a:gridCol w="614404"/>
                <a:gridCol w="614404"/>
                <a:gridCol w="614404"/>
                <a:gridCol w="614404"/>
                <a:gridCol w="614404"/>
                <a:gridCol w="614404"/>
                <a:gridCol w="614404"/>
                <a:gridCol w="614404"/>
              </a:tblGrid>
              <a:tr h="49113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  <a:r>
                        <a:rPr lang="ko-KR" altLang="en-US" sz="1000" b="0" i="0" u="none" strike="noStrike" dirty="0" err="1" smtClean="0">
                          <a:solidFill>
                            <a:srgbClr val="000000"/>
                          </a:solidFill>
                          <a:latin typeface="맑은 고딕"/>
                        </a:rPr>
                        <a:t>사업명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8</a:t>
                      </a:r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월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월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10</a:t>
                      </a:r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월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9113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W1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W2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W3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W4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W1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W2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W3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W4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W1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W2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W3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W4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1137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성실신고회원조합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이주성고문 기사 </a:t>
                      </a:r>
                      <a:r>
                        <a:rPr lang="ko-KR" altLang="en-US" sz="8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리플렛화</a:t>
                      </a:r>
                      <a:endParaRPr lang="ko-KR" altLang="en-US" sz="8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성실신고조합 창립 기념 회원 특전 안내장 작성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홍보 개시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91137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멤버쉽카드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카드사선정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카드사 업무 조율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카드사 계약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카드상품구체적협의</a:t>
                      </a:r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및 상품화</a:t>
                      </a:r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, </a:t>
                      </a:r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판촉 준비</a:t>
                      </a:r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, </a:t>
                      </a:r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조합원 대상 사전 홍보 자료 작성 및 배포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회원증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(</a:t>
                      </a:r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카드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) </a:t>
                      </a:r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보급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911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KT</a:t>
                      </a:r>
                      <a:r>
                        <a:rPr lang="ko-KR" altLang="en-US" sz="10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텔레캅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KT</a:t>
                      </a:r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텔레캅과 하반기 프로모션 협의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사례중심 </a:t>
                      </a:r>
                      <a:r>
                        <a:rPr lang="ko-KR" altLang="en-US" sz="8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리플렛</a:t>
                      </a:r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기획 및 작성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사례 중심 </a:t>
                      </a:r>
                      <a:r>
                        <a:rPr lang="ko-KR" altLang="en-US" sz="8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리플렛</a:t>
                      </a:r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배포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2013</a:t>
                      </a:r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년 기존 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KT </a:t>
                      </a:r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이용 회원 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-&gt; </a:t>
                      </a:r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단체협약 계약 변경 추진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(</a:t>
                      </a:r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약 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240</a:t>
                      </a:r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개로 추정됨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)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91137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시세표시기 신규 보급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사업타당성재검토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검토후</a:t>
                      </a:r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가능성 있을 경우 세부 계획 추진 예정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91137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쥬얼리</a:t>
                      </a:r>
                      <a:r>
                        <a:rPr lang="en-US" altLang="ko-KR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&amp;</a:t>
                      </a:r>
                      <a:r>
                        <a:rPr lang="ko-KR" altLang="en-US" sz="10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워치</a:t>
                      </a:r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광고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신규 광고 영업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신규 광고 </a:t>
                      </a:r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</a:t>
                      </a:r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건 유치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신규광고 </a:t>
                      </a:r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</a:t>
                      </a:r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건 유치</a:t>
                      </a:r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(</a:t>
                      </a:r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총</a:t>
                      </a:r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4</a:t>
                      </a:r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건</a:t>
                      </a:r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)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91137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상조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상조사업 시장수요 조사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(</a:t>
                      </a:r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샘플링</a:t>
                      </a:r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)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사업타당성분석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pPr algn="l" fontAlgn="ctr"/>
                      <a:r>
                        <a:rPr lang="ko-KR" altLang="en-US" sz="800" b="0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검토후</a:t>
                      </a:r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가능성 있을 경우 세부 계획 추진 예정</a:t>
                      </a:r>
                    </a:p>
                  </a:txBody>
                  <a:tcPr marL="5969" marR="5969" marT="596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85918" y="1428736"/>
            <a:ext cx="2507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중앙회 주요 사업 일정</a:t>
            </a:r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144</Words>
  <Application>Microsoft Office PowerPoint</Application>
  <PresentationFormat>화면 슬라이드 쇼(4:3)</PresentationFormat>
  <Paragraphs>51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WinXP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WinXP</dc:creator>
  <cp:lastModifiedBy>WinXP</cp:lastModifiedBy>
  <cp:revision>64</cp:revision>
  <dcterms:created xsi:type="dcterms:W3CDTF">2013-08-08T01:55:37Z</dcterms:created>
  <dcterms:modified xsi:type="dcterms:W3CDTF">2013-08-08T12:45:15Z</dcterms:modified>
</cp:coreProperties>
</file>