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5901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0790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548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652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8575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0745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509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4747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2775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9304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056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59B3-57B8-413A-AD66-20C01D3BC9DC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7DAA-52E3-4E25-8DD4-1F56A127E0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8139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4778782"/>
              </p:ext>
            </p:extLst>
          </p:nvPr>
        </p:nvGraphicFramePr>
        <p:xfrm>
          <a:off x="107499" y="1839539"/>
          <a:ext cx="8928999" cy="382170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36294"/>
                <a:gridCol w="835919"/>
                <a:gridCol w="576064"/>
                <a:gridCol w="576064"/>
                <a:gridCol w="576064"/>
                <a:gridCol w="576064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76064"/>
                <a:gridCol w="648074"/>
              </a:tblGrid>
              <a:tr h="1526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 dirty="0" err="1">
                          <a:effectLst/>
                        </a:rPr>
                        <a:t>사업명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 dirty="0">
                          <a:effectLst/>
                        </a:rPr>
                        <a:t>항목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2013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2014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합 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8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 dirty="0">
                          <a:effectLst/>
                        </a:rPr>
                        <a:t>9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10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11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12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1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5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6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u="none" strike="noStrike">
                          <a:effectLst/>
                        </a:rPr>
                        <a:t>7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65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성실신고회원조합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신규회원수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150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150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2,600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누적회원수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1,182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1,982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2,282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2,582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2,782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2,982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3,132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3,282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3,382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3,482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3,582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　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가입비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　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20,000,000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15,000,000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15,000,000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240,000,000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월회비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11,820,000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22,820,000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27,820,000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31,320,000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32,820,000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33,820,000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34,820,000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322,340,000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소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11,820,000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52,820,000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47,820,000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46,320,000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47,820,000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43,820,000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44,820,000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562,340,000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 dirty="0" err="1">
                          <a:effectLst/>
                        </a:rPr>
                        <a:t>멤버쉽카드</a:t>
                      </a:r>
                      <a:r>
                        <a:rPr lang="en-US" altLang="ko-KR" sz="800" u="none" strike="noStrike" dirty="0">
                          <a:effectLst/>
                        </a:rPr>
                        <a:t>(</a:t>
                      </a:r>
                      <a:r>
                        <a:rPr lang="ko-KR" altLang="en-US" sz="800" u="none" strike="noStrike" dirty="0" err="1">
                          <a:effectLst/>
                        </a:rPr>
                        <a:t>회원증</a:t>
                      </a:r>
                      <a:r>
                        <a:rPr lang="en-US" altLang="ko-KR" sz="800" u="none" strike="noStrike" dirty="0" smtClean="0">
                          <a:effectLst/>
                        </a:rPr>
                        <a:t>)</a:t>
                      </a:r>
                    </a:p>
                    <a:p>
                      <a:pPr algn="l" fontAlgn="ctr"/>
                      <a:r>
                        <a:rPr lang="ko-KR" altLang="en-US" sz="800" u="none" strike="noStrike" dirty="0" smtClean="0">
                          <a:effectLst/>
                        </a:rPr>
                        <a:t>사업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발행수수료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39,640,000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3,000,000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71,640,000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사용수수료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22,820,000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27,820,000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31,320,000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32,820,000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33,820,000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34,820,000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258,880,000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소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39,640,000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28,820,000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29,820,000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31,820,000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32,820,000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34,320,000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34,820,000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35,820,000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36,820,000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330,520,000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KT</a:t>
                      </a:r>
                      <a:r>
                        <a:rPr lang="ko-KR" altLang="en-US" sz="800" u="none" strike="noStrike">
                          <a:effectLst/>
                        </a:rPr>
                        <a:t>텔레캅사업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신규회원수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36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누적회원수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58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61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67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70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73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76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79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85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88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91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　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타사전환수수료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750,000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마케팅지원비</a:t>
                      </a:r>
                      <a:r>
                        <a:rPr lang="en-US" altLang="ko-KR" sz="800" u="none" strike="noStrike">
                          <a:effectLst/>
                        </a:rPr>
                        <a:t>1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580,000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610,000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670,000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730,000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760,000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790,000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850,000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880,000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910,000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8,940,000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마케팅지원비</a:t>
                      </a:r>
                      <a:r>
                        <a:rPr lang="en-US" altLang="ko-KR" sz="800" u="none" strike="noStrike">
                          <a:effectLst/>
                        </a:rPr>
                        <a:t>2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13,750,000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마케팅지원비</a:t>
                      </a:r>
                      <a:r>
                        <a:rPr lang="en-US" altLang="ko-KR" sz="800" u="none" strike="noStrike">
                          <a:effectLst/>
                        </a:rPr>
                        <a:t>3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13,500,000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소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4,080,000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4,110,000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4,140,000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5,670,000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5,700,000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2,980,000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3,010,000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3,040,000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3,070,000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3,100,000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3,130,000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3,160,000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45,190,000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Jewerly &amp; watch </a:t>
                      </a:r>
                      <a:r>
                        <a:rPr lang="ko-KR" altLang="en-US" sz="800" u="none" strike="noStrike">
                          <a:effectLst/>
                        </a:rPr>
                        <a:t>광고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광고유치건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4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광고비수입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2,000,000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20,000,000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소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2,000,000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20,000,000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rowSpan="3"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상조사업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신규가입건수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950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누적건수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130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230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330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430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530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630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710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790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870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950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 dirty="0">
                          <a:effectLst/>
                        </a:rPr>
                        <a:t>　</a:t>
                      </a: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u="none" strike="noStrike">
                          <a:effectLst/>
                        </a:rPr>
                        <a:t>발전기금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1,950,000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3,450,000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4,950,000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6,450,000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7,950,000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9,450,000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10,650,000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11,850,000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13,050,000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14,250,000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84,750,000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소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1,950,000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3,450,000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4,950,000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6,450,000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7,950,000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9,450,000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10,650,000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11,850,000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13,050,000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14,250,000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84,750,000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  <a:tr h="1526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합     계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15,900,000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61,680,000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106,550,000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89,760,000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97,290,000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89,070,000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94,600,000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93,630,000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97,860,000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95,590,000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98,820,000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>
                          <a:effectLst/>
                        </a:rPr>
                        <a:t>102,050,000 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u="none" strike="noStrike" dirty="0">
                          <a:effectLst/>
                        </a:rPr>
                        <a:t>1,042,800,000 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5541" marR="5541" marT="5541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908720"/>
            <a:ext cx="5731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중앙회 및 성실신고조합 관련 사업 향후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</a:t>
            </a:r>
            <a:r>
              <a:rPr lang="ko-KR" altLang="en-US" dirty="0" err="1" smtClean="0"/>
              <a:t>수익표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54305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367</Words>
  <Application>Microsoft Office PowerPoint</Application>
  <PresentationFormat>화면 슬라이드 쇼(4:3)</PresentationFormat>
  <Paragraphs>346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cau</dc:creator>
  <cp:lastModifiedBy>WinXP</cp:lastModifiedBy>
  <cp:revision>5</cp:revision>
  <cp:lastPrinted>2013-08-11T07:22:04Z</cp:lastPrinted>
  <dcterms:created xsi:type="dcterms:W3CDTF">2013-08-11T04:00:50Z</dcterms:created>
  <dcterms:modified xsi:type="dcterms:W3CDTF">2013-08-12T00:17:32Z</dcterms:modified>
</cp:coreProperties>
</file>